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7" autoAdjust="0"/>
  </p:normalViewPr>
  <p:slideViewPr>
    <p:cSldViewPr snapToGrid="0" snapToObjects="1">
      <p:cViewPr varScale="1">
        <p:scale>
          <a:sx n="105" d="100"/>
          <a:sy n="105" d="100"/>
        </p:scale>
        <p:origin x="-6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ED21-D1FC-F044-B979-372ECA343D7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FC8E4-C020-C946-91A2-5E179DF1A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6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BB34-28BB-F948-94CD-1C5699A0AF0B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C441F-E1FF-BB44-BF16-0D0F90D7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6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022"/>
            <a:ext cx="9155238" cy="2741849"/>
          </a:xfrm>
          <a:prstGeom prst="rect">
            <a:avLst/>
          </a:prstGeom>
        </p:spPr>
      </p:pic>
      <p:pic>
        <p:nvPicPr>
          <p:cNvPr id="7" name="Picture 18" descr="kiv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"/>
            <a:ext cx="210978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08802" y="4906909"/>
            <a:ext cx="7772400" cy="779527"/>
          </a:xfr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algn="ctr">
              <a:defRPr sz="4000" b="1" i="0">
                <a:solidFill>
                  <a:srgbClr val="1463A5"/>
                </a:solidFill>
                <a:latin typeface="SalzburgBook"/>
                <a:cs typeface="Salzburg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56858" y="5722398"/>
            <a:ext cx="6400800" cy="762000"/>
          </a:xfrm>
          <a:effectLst/>
        </p:spPr>
        <p:txBody>
          <a:bodyPr/>
          <a:lstStyle>
            <a:lvl1pPr marL="0" indent="0" algn="ctr">
              <a:buFont typeface="Wingdings" pitchFamily="8" charset="2"/>
              <a:buNone/>
              <a:defRPr sz="20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0707" y="6522382"/>
            <a:ext cx="1758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 smtClean="0">
                <a:solidFill>
                  <a:srgbClr val="1463A5"/>
                </a:solidFill>
                <a:latin typeface="Arial" pitchFamily="29" charset="0"/>
              </a:rPr>
              <a:t>© 2013 Kiva Systems LLC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1513999"/>
            <a:ext cx="9155239" cy="76200"/>
          </a:xfrm>
          <a:prstGeom prst="rect">
            <a:avLst/>
          </a:prstGeom>
          <a:solidFill>
            <a:srgbClr val="FF8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" y="4201001"/>
            <a:ext cx="9155239" cy="76200"/>
          </a:xfrm>
          <a:prstGeom prst="rect">
            <a:avLst/>
          </a:prstGeom>
          <a:solidFill>
            <a:srgbClr val="FF8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op_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593" y="0"/>
            <a:ext cx="5087647" cy="740292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658" y="756264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32" name="Picture 28" descr="kiva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76200"/>
            <a:ext cx="1219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0" y="6858000"/>
            <a:ext cx="9149240" cy="12700"/>
          </a:xfrm>
          <a:prstGeom prst="line">
            <a:avLst/>
          </a:prstGeom>
          <a:noFill/>
          <a:ln w="4445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0" y="756263"/>
            <a:ext cx="9149240" cy="6253"/>
          </a:xfrm>
          <a:prstGeom prst="line">
            <a:avLst/>
          </a:prstGeom>
          <a:noFill/>
          <a:ln w="4445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Arial" pitchFamily="-108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Arial" pitchFamily="-10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Arial" pitchFamily="-10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Arial" pitchFamily="-10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Arial" pitchFamily="-10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C00"/>
        </a:buClr>
        <a:buFont typeface="Wingdings" pitchFamily="-108" charset="2"/>
        <a:buChar char="w"/>
        <a:defRPr sz="2400">
          <a:solidFill>
            <a:schemeClr val="tx1"/>
          </a:solidFill>
          <a:latin typeface="Arial"/>
          <a:ea typeface="Arial" pitchFamily="-108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463A5"/>
        </a:buClr>
        <a:buFont typeface="Wingdings" pitchFamily="-108" charset="2"/>
        <a:buChar char="w"/>
        <a:defRPr sz="2000">
          <a:solidFill>
            <a:schemeClr val="tx1"/>
          </a:solidFill>
          <a:latin typeface="Arial"/>
          <a:ea typeface="Arial" pitchFamily="-108" charset="0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Arial" pitchFamily="-10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463A5"/>
        </a:buClr>
        <a:buFont typeface="Wingdings" pitchFamily="-108" charset="2"/>
        <a:buNone/>
        <a:defRPr>
          <a:solidFill>
            <a:schemeClr val="tx1"/>
          </a:solidFill>
          <a:latin typeface="Arial"/>
          <a:ea typeface="Arial" pitchFamily="-108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-108" charset="2"/>
        <a:buChar char="w"/>
        <a:defRPr>
          <a:solidFill>
            <a:schemeClr val="tx1"/>
          </a:solidFill>
          <a:latin typeface="+mn-lt"/>
          <a:ea typeface="Arial" pitchFamily="-10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8" charset="2"/>
        <a:buChar char="w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8" charset="2"/>
        <a:buChar char="w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8" charset="2"/>
        <a:buChar char="w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8" charset="2"/>
        <a:buChar char="w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802" y="4701294"/>
            <a:ext cx="7772400" cy="779527"/>
          </a:xfrm>
        </p:spPr>
        <p:txBody>
          <a:bodyPr/>
          <a:lstStyle/>
          <a:p>
            <a:r>
              <a:rPr lang="en-US" dirty="0" smtClean="0"/>
              <a:t>Challenges in Multi-Robot </a:t>
            </a:r>
            <a:br>
              <a:rPr lang="en-US" dirty="0" smtClean="0"/>
            </a:br>
            <a:r>
              <a:rPr lang="en-US" dirty="0" smtClean="0"/>
              <a:t>Path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 Wurman</a:t>
            </a:r>
          </a:p>
          <a:p>
            <a:r>
              <a:rPr lang="en-US" dirty="0" smtClean="0"/>
              <a:t>CTO</a:t>
            </a:r>
          </a:p>
        </p:txBody>
      </p:sp>
    </p:spTree>
    <p:extLst>
      <p:ext uri="{BB962C8B-B14F-4D97-AF65-F5344CB8AC3E}">
        <p14:creationId xmlns:p14="http://schemas.microsoft.com/office/powerpoint/2010/main" val="14301691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10-28 at 4.30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r="573"/>
          <a:stretch>
            <a:fillRect/>
          </a:stretch>
        </p:blipFill>
        <p:spPr>
          <a:xfrm>
            <a:off x="0" y="1168399"/>
            <a:ext cx="9208226" cy="5580743"/>
          </a:xfrm>
        </p:spPr>
      </p:pic>
    </p:spTree>
    <p:extLst>
      <p:ext uri="{BB962C8B-B14F-4D97-AF65-F5344CB8AC3E}">
        <p14:creationId xmlns:p14="http://schemas.microsoft.com/office/powerpoint/2010/main" val="21006213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1,000 robots</a:t>
            </a:r>
          </a:p>
          <a:p>
            <a:pPr lvl="1"/>
            <a:r>
              <a:rPr lang="en-US" dirty="0" smtClean="0"/>
              <a:t>Moving ~ 1m/s</a:t>
            </a:r>
          </a:p>
          <a:p>
            <a:pPr lvl="1"/>
            <a:r>
              <a:rPr lang="en-US" dirty="0" smtClean="0"/>
              <a:t>Discrete grid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dense as 1 robot for every 6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5 min missions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3 new tasks per second</a:t>
            </a:r>
          </a:p>
          <a:p>
            <a:r>
              <a:rPr lang="en-US" dirty="0" smtClean="0"/>
              <a:t>Fan-in, Fan-out Patterns</a:t>
            </a:r>
          </a:p>
          <a:p>
            <a:pPr lvl="1"/>
            <a:r>
              <a:rPr lang="en-US" dirty="0" smtClean="0"/>
              <a:t>Robots carry pods to stations on perimeter</a:t>
            </a:r>
          </a:p>
          <a:p>
            <a:pPr lvl="1"/>
            <a:r>
              <a:rPr lang="en-US" dirty="0" smtClean="0"/>
              <a:t>Return them to (different) empty spots in storage</a:t>
            </a:r>
          </a:p>
          <a:p>
            <a:r>
              <a:rPr lang="en-US" dirty="0" smtClean="0"/>
              <a:t>Humans In the Loop</a:t>
            </a:r>
          </a:p>
          <a:p>
            <a:pPr lvl="1"/>
            <a:r>
              <a:rPr lang="en-US" dirty="0" smtClean="0"/>
              <a:t>Imperfectly predictable human tasks at stations</a:t>
            </a:r>
          </a:p>
          <a:p>
            <a:pPr lvl="1"/>
            <a:r>
              <a:rPr lang="en-US" dirty="0" smtClean="0"/>
              <a:t>Leads to imperfectly predictable release of pods</a:t>
            </a:r>
          </a:p>
          <a:p>
            <a:pPr lvl="1"/>
            <a:r>
              <a:rPr lang="en-US" dirty="0" smtClean="0"/>
              <a:t>Release 1 </a:t>
            </a:r>
            <a:r>
              <a:rPr lang="en-US" dirty="0"/>
              <a:t>pod every </a:t>
            </a:r>
            <a:r>
              <a:rPr lang="en-US" dirty="0" smtClean="0"/>
              <a:t>6-12 seconds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 Planning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7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Problem</a:t>
            </a:r>
            <a:endParaRPr lang="en-US" dirty="0"/>
          </a:p>
        </p:txBody>
      </p:sp>
      <p:pic>
        <p:nvPicPr>
          <p:cNvPr id="5" name="Picture 4" descr="Simple Kiva Flo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67906"/>
            <a:ext cx="66294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393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67906"/>
            <a:ext cx="66294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793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the future paths of other robots play into the planning of a new path?</a:t>
            </a:r>
            <a:endParaRPr lang="en-US" dirty="0"/>
          </a:p>
          <a:p>
            <a:pPr lvl="1"/>
            <a:r>
              <a:rPr lang="en-US" dirty="0" smtClean="0"/>
              <a:t>When they are converging on the same spots</a:t>
            </a:r>
          </a:p>
          <a:p>
            <a:pPr lvl="1"/>
            <a:r>
              <a:rPr lang="en-US" dirty="0" smtClean="0"/>
              <a:t>When their performance varies</a:t>
            </a:r>
          </a:p>
          <a:p>
            <a:pPr lvl="1"/>
            <a:r>
              <a:rPr lang="en-US" dirty="0" smtClean="0"/>
              <a:t>When the human is part of the plan</a:t>
            </a:r>
          </a:p>
          <a:p>
            <a:pPr lvl="1"/>
            <a:r>
              <a:rPr lang="en-US" dirty="0" smtClean="0"/>
              <a:t>When new activities are starting frequently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Path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54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va Theme">
  <a:themeElements>
    <a:clrScheme name="Kiva_robot 14">
      <a:dk1>
        <a:srgbClr val="000000"/>
      </a:dk1>
      <a:lt1>
        <a:srgbClr val="FFFFFF"/>
      </a:lt1>
      <a:dk2>
        <a:srgbClr val="FFFFFF"/>
      </a:dk2>
      <a:lt2>
        <a:srgbClr val="CED4D2"/>
      </a:lt2>
      <a:accent1>
        <a:srgbClr val="1463A5"/>
      </a:accent1>
      <a:accent2>
        <a:srgbClr val="FF8C00"/>
      </a:accent2>
      <a:accent3>
        <a:srgbClr val="FFFFFF"/>
      </a:accent3>
      <a:accent4>
        <a:srgbClr val="000000"/>
      </a:accent4>
      <a:accent5>
        <a:srgbClr val="AAB7CF"/>
      </a:accent5>
      <a:accent6>
        <a:srgbClr val="E77E00"/>
      </a:accent6>
      <a:hlink>
        <a:srgbClr val="1BA8C4"/>
      </a:hlink>
      <a:folHlink>
        <a:srgbClr val="CED4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va_rob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va_rob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va_rob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va_rob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va_rob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va_rob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va_robot 13">
        <a:dk1>
          <a:srgbClr val="1463A5"/>
        </a:dk1>
        <a:lt1>
          <a:srgbClr val="FFFFFF"/>
        </a:lt1>
        <a:dk2>
          <a:srgbClr val="FFFFFF"/>
        </a:dk2>
        <a:lt2>
          <a:srgbClr val="CED4D2"/>
        </a:lt2>
        <a:accent1>
          <a:srgbClr val="1463A5"/>
        </a:accent1>
        <a:accent2>
          <a:srgbClr val="FF8C00"/>
        </a:accent2>
        <a:accent3>
          <a:srgbClr val="FFFFFF"/>
        </a:accent3>
        <a:accent4>
          <a:srgbClr val="0F538C"/>
        </a:accent4>
        <a:accent5>
          <a:srgbClr val="AAB7CF"/>
        </a:accent5>
        <a:accent6>
          <a:srgbClr val="E77E00"/>
        </a:accent6>
        <a:hlink>
          <a:srgbClr val="1BA8C4"/>
        </a:hlink>
        <a:folHlink>
          <a:srgbClr val="CED4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va_robot 14">
        <a:dk1>
          <a:srgbClr val="000000"/>
        </a:dk1>
        <a:lt1>
          <a:srgbClr val="FFFFFF"/>
        </a:lt1>
        <a:dk2>
          <a:srgbClr val="FFFFFF"/>
        </a:dk2>
        <a:lt2>
          <a:srgbClr val="CED4D2"/>
        </a:lt2>
        <a:accent1>
          <a:srgbClr val="1463A5"/>
        </a:accent1>
        <a:accent2>
          <a:srgbClr val="FF8C00"/>
        </a:accent2>
        <a:accent3>
          <a:srgbClr val="FFFFFF"/>
        </a:accent3>
        <a:accent4>
          <a:srgbClr val="000000"/>
        </a:accent4>
        <a:accent5>
          <a:srgbClr val="AAB7CF"/>
        </a:accent5>
        <a:accent6>
          <a:srgbClr val="E77E00"/>
        </a:accent6>
        <a:hlink>
          <a:srgbClr val="1BA8C4"/>
        </a:hlink>
        <a:folHlink>
          <a:srgbClr val="CED4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143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Kiva Theme</vt:lpstr>
      <vt:lpstr>Challenges in Multi-Robot  Path Planning</vt:lpstr>
      <vt:lpstr>PowerPoint Presentation</vt:lpstr>
      <vt:lpstr>What is the Path Planning Challenge</vt:lpstr>
      <vt:lpstr>Challenge Problem</vt:lpstr>
      <vt:lpstr>Challenge Problem</vt:lpstr>
      <vt:lpstr>Coordinated Path Planning</vt:lpstr>
    </vt:vector>
  </TitlesOfParts>
  <Company>Kiva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Multi-Robot Path Planning</dc:title>
  <dc:creator>Pete Wurman</dc:creator>
  <cp:lastModifiedBy>Pete Wurman</cp:lastModifiedBy>
  <cp:revision>20</cp:revision>
  <dcterms:created xsi:type="dcterms:W3CDTF">2013-10-28T00:13:20Z</dcterms:created>
  <dcterms:modified xsi:type="dcterms:W3CDTF">2013-10-28T20:31:05Z</dcterms:modified>
</cp:coreProperties>
</file>